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4DC2E-4A21-4D88-8555-52B591660314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13136-D274-41DC-BE72-298B9DEDD3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3400" y="762000"/>
            <a:ext cx="3963988" cy="5364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>
                <a:latin typeface="Harrington" pitchFamily="82" charset="0"/>
              </a:rPr>
              <a:t>  Are you READY for a Magical Money Makeover?</a:t>
            </a:r>
            <a:endParaRPr lang="en-US" sz="5400" dirty="0">
              <a:latin typeface="Harrington" pitchFamily="82" charset="0"/>
            </a:endParaRPr>
          </a:p>
        </p:txBody>
      </p:sp>
      <p:pic>
        <p:nvPicPr>
          <p:cNvPr id="9" name="Content Placeholder 8" descr="bigstock-Woman-Holding-Cash-Filled-Purs-789873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039804" y="891381"/>
            <a:ext cx="3252216" cy="48768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</dc:creator>
  <cp:lastModifiedBy>Joan</cp:lastModifiedBy>
  <cp:revision>1</cp:revision>
  <dcterms:created xsi:type="dcterms:W3CDTF">2012-06-13T01:21:16Z</dcterms:created>
  <dcterms:modified xsi:type="dcterms:W3CDTF">2012-06-13T01:28:42Z</dcterms:modified>
</cp:coreProperties>
</file>